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911-6BCA-4C3A-8590-FF6810B6C90D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2D96E-8EB5-4BE9-B819-F15634220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396" y="844873"/>
            <a:ext cx="6349207" cy="5168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2800" y="838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Capsule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1219200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1524000"/>
            <a:ext cx="1933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Plasma membrane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1828800"/>
            <a:ext cx="11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228600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25908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Plasmid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28194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Pili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4876800"/>
            <a:ext cx="210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Bacterium Flagellum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1816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Nucleoid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Professor</dc:creator>
  <cp:lastModifiedBy>Jeremie</cp:lastModifiedBy>
  <cp:revision>5</cp:revision>
  <dcterms:created xsi:type="dcterms:W3CDTF">2011-03-02T03:56:19Z</dcterms:created>
  <dcterms:modified xsi:type="dcterms:W3CDTF">2011-03-08T00:35:22Z</dcterms:modified>
</cp:coreProperties>
</file>